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5" r:id="rId4"/>
    <p:sldId id="259" r:id="rId5"/>
    <p:sldId id="256" r:id="rId6"/>
    <p:sldId id="257" r:id="rId7"/>
    <p:sldId id="260" r:id="rId8"/>
    <p:sldId id="261" r:id="rId9"/>
    <p:sldId id="262" r:id="rId10"/>
    <p:sldId id="267" r:id="rId11"/>
    <p:sldId id="269" r:id="rId12"/>
    <p:sldId id="266" r:id="rId13"/>
    <p:sldId id="270" r:id="rId14"/>
    <p:sldId id="273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Правила поведения на природе.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2438400"/>
            <a:ext cx="5105400" cy="368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Чистота, здоровье леса –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зависит от него.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Муравей – хозяин леса,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Защитим давай его!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Муравейники нельзя 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Разорять нам всем, друзья!</a:t>
            </a:r>
          </a:p>
          <a:p>
            <a:endParaRPr lang="ru-RU" sz="2400" dirty="0"/>
          </a:p>
        </p:txBody>
      </p:sp>
      <p:pic>
        <p:nvPicPr>
          <p:cNvPr id="4" name="Picture 3" descr="C:\Users\Admin\Desktop\09641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810000" cy="35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05400" y="1981200"/>
            <a:ext cx="41910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лесу летает мотылек,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Ползут козявки и жуки.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их увидишь на пути,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обижай, а отойди!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насекомых лес друг мой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одинокий и пустой!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11279281-Kids-catching-fl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133600"/>
            <a:ext cx="3810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2362200"/>
            <a:ext cx="4267200" cy="3763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поляны мусор соберите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 костре его сожгите!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Костер в лесу не оставляйте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Песком, землею засыпайте,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не дымился, не искрил,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Беды в лесу не натворил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ct val="50000"/>
              </a:spcBef>
            </a:pPr>
            <a:endParaRPr lang="ru-RU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1372425297_les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438400"/>
            <a:ext cx="4343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876800" y="1600200"/>
            <a:ext cx="525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Стоят деревья великаны,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не жалеют хулиганы,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Кору испортят, обдерут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веточки, листочки рвут!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жестоко поступать,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Нельзя деревья обижать!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Пускай они в лесу растут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Добро и красоту несут!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2103_html_dca79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95400"/>
            <a:ext cx="336232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600200"/>
            <a:ext cx="5181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взрослых с огнём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развлекаться опасно –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Закончиться может забава ужасно.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лесу очень сухо бывает порой,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Костёр обернётся серьёзной бедой!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904999"/>
            <a:ext cx="4724400" cy="297180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запомнить должны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понять: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Гнёзда у птичек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Нельзя разорять!</a:t>
            </a:r>
          </a:p>
          <a:p>
            <a:endParaRPr lang="ru-RU" dirty="0"/>
          </a:p>
        </p:txBody>
      </p:sp>
      <p:pic>
        <p:nvPicPr>
          <p:cNvPr id="4" name="Рисунок 3" descr="346d7c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752600"/>
            <a:ext cx="299953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1981200"/>
            <a:ext cx="4724400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встретил землянику,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Куст брусники иль черники –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Нежно ягодки сорви,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куст – оставь, побереги.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286000"/>
            <a:ext cx="3962400" cy="3746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228600"/>
            <a:ext cx="7239000" cy="3352800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формирование у детей основ бережного отношения к природе.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1.Познакомить с правилами поведения на природе.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2.Способствовать воспитанию у детей любви к родному краю.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Содержимое 4" descr="3925404labgi0l12553954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2438400"/>
            <a:ext cx="5788352" cy="40011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600200"/>
            <a:ext cx="49530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Лето красное пришло,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лес гулять зовет оно!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поход спешат ребята,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 знать туристам юным надо: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Чтоб не страдали звери, птицы, </a:t>
            </a:r>
          </a:p>
          <a:p>
            <a:pPr>
              <a:spcBef>
                <a:spcPct val="500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Природу портить не годится!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327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Должны всерьез вы уяснить: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 взрослых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лес нельзя ходить!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Ведь заблудиться так легко: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Уйти от дома далеко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не найти назад пути...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больше к маме не дойти. 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33877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990601"/>
            <a:ext cx="5791200" cy="26098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1676400"/>
            <a:ext cx="3124200" cy="39624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дерево одно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поле возвышается,                                          То стоять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ним в грозу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Людям запрещается.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молния в него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Невзначай ударит, То живого никого                                                           Рядом не оставит...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5745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Никогда не ешьте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Незнакомых ягод...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грибы-поганки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рот тащить не надо: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Голова закружится,                                  Заболит живот,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от отравления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Доктор не спасет...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2752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600200"/>
            <a:ext cx="47244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попросить хотим ребят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трогать маленьких зверят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 руки никогда не брать –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мать примчится защищать: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Пока еще малы они,                                                                                 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мама стережет все дни.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14400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447800"/>
            <a:ext cx="5791200" cy="4678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по лесу с друзьями гулял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 пенечке змею увидал,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 не кричи, не сзывай всех друзей,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отойди сам подальше скорей.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Помни: змея начинает кусаться,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должна от врагов защищаться..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 же не станешь ее обижать?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Можешь спокойно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свой путь продолжать.</a:t>
            </a:r>
          </a:p>
          <a:p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20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b47b85db8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3800" y="1676400"/>
            <a:ext cx="579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всегда за здоровьем следить,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потому полагается мыть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Фрукты и овощи перед едой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Очень старательно теплой водой...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Мытое яблоко ярче блестит,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 и живот от него не болит...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3124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394</Words>
  <Application>Microsoft Office PowerPoint</Application>
  <PresentationFormat>Экран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Презентация PowerPoint</vt:lpstr>
      <vt:lpstr>Цель: формирование у детей основ бережного отношения к природе. Задачи: 1.Познакомить с правилами поведения на природе. 2.Способствовать воспитанию у детей любви к родному краю. </vt:lpstr>
      <vt:lpstr>Презентация PowerPoint</vt:lpstr>
      <vt:lpstr>Презентация PowerPoint</vt:lpstr>
      <vt:lpstr> </vt:lpstr>
      <vt:lpstr>Никогда не ешьте Незнакомых ягод... И грибы-поганки В рот тащить не надо: Голова закружится,                                  Заболит живот,  И от отравления  Доктор не спасет...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Милая</cp:lastModifiedBy>
  <cp:revision>26</cp:revision>
  <dcterms:created xsi:type="dcterms:W3CDTF">2016-07-10T06:47:05Z</dcterms:created>
  <dcterms:modified xsi:type="dcterms:W3CDTF">2024-01-10T13:16:54Z</dcterms:modified>
</cp:coreProperties>
</file>